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9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20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4FE683-69EB-4BA1-9100-352AD34F5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2AEEEA-308C-4211-BA9F-31B817D6F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86726F3-2DE5-4042-B2B3-F48C88B20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E0E837A-C301-4CC1-B0C9-1C28DDA41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DFF3BB7-3974-4634-B87C-71E76B96D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0977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25FB55-5B6D-4290-ACD4-EE2678F51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42DDF97-6AFA-4ECE-9C5F-A989635688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BEF8E9F-D17E-401E-8547-2237C88DC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0EA861C-072E-4E60-98C7-FCE0DA2A0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85A86A4-053F-4383-8583-A22CCD0B0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361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DD4AD43-DA76-46D8-B034-CD7FA03076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7A44F70-9084-4563-911D-744F10445C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2B4CA5-B491-44D8-9A55-CB86CA0FF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0782640-80FD-41A3-8AFF-7FA19024E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DA1A3B-D350-41A0-81FA-B6983088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1858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C05175-9150-451E-8131-63C8B1B6C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792F20D-B967-4D7E-BD68-C0BF5BA4D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F838F1-0A28-4A10-B599-AE802CEDC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3C776E6-3E2C-433D-9E2C-3D2AF9208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3AB6D57-563F-4D1C-A475-94C930849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7703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E9C3D4-707E-4E36-975F-887D1D4A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48D011A-1137-45A0-86CB-9959DD252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252EDA-0878-401F-A2B8-08273828F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5D2C5D-DC3A-4250-ABED-4F0A4F85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0CC7B78-D337-457F-BFC3-72B5EE76D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7232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4D5F93-E372-40A7-B064-7B19CAFB8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43AAAA2-ED8D-4DA8-972E-70554FE713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C1EC835-5897-4FA8-82C2-10C8BA409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BD3A98A-0DC0-494E-A199-DAE37BF1D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F662A5B-1194-448D-BF63-80AC2BB9C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5814028-C75C-4A1F-9E43-E02D92A0D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7967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961EAD-558D-444B-8D84-6DC26168C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9DBED2E-60C5-4CF6-A821-7314EBC8F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08991C-DB70-41E2-9681-813BB8885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31FBEE2-663C-441F-BA7A-3E95542C94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C0DDE51-E17E-411A-9D25-039858F04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C8148B4-C247-45C2-B7A7-9A334CCAB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5C95595-A673-4297-A351-E5933360D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687E7FB-6571-4B04-8A46-BB431247E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9185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7D88BF-6F5A-4DBB-A517-9425F4C6D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06ECCAC-22D4-45AB-B84B-62BBA812A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634D305-24EC-4B61-A819-B244AB75D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7B7B053-BD06-4AD5-B660-1230455C1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2327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AF9C628-74E1-47C6-98AB-11F50725C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D16C254-3786-406C-803D-653B19ED0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786F57F-4BFC-44B4-AC27-53BA15B87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6298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799AE4-11EA-4625-BB66-5DE093BAF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427567-51D1-4834-9AA3-968CFE947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1FB86AE-35F5-4C6C-9364-6915C52280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73F9A7E-67EA-4062-B54E-AAD3261B2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477E0CD-26A1-4C9A-B140-8F8C2B2A2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4A5743-93E0-4DE2-855A-711C83B90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0158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5C894F-F3C4-43DD-8D93-0AD207DEB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BA59B1C-4713-4DB2-BF00-6BC916162A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B16E7DF-BC70-4AD0-9343-730FE4B81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384A1C8-E9A8-42EC-9E41-3DCAE42C3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D875A50-FDB9-4C32-B201-FAEA5C5A4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9862829-2D7C-4633-A208-B5AEB14A7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3054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7BA2E10-C608-48D2-BBCF-F24D32515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CBD059-6C7E-4683-83DB-D05E60851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B07DF97-AF8F-4D28-B38E-10D198AE3F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EEB8-AAF9-4A06-A714-43DC4E05FB41}" type="datetimeFigureOut">
              <a:rPr lang="it-IT" smtClean="0"/>
              <a:t>20/01/2022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53751F6-BD63-40E9-90F9-B5B53FBFA7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B5ED59A-4A41-4DEA-AD1E-29135F0ABA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4C693-DF5D-4888-B93C-8A69CDBBBB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354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672AAA0-5B55-4C8D-B5DB-FC63AD4848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461" y="0"/>
            <a:ext cx="91570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2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C9930F4-F0A5-4757-B7EF-65F928AF8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601" y="0"/>
            <a:ext cx="91587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197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51551FAE-2284-438A-A1AA-1AE555FFB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536" y="0"/>
            <a:ext cx="91489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19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10DE29F4-0AFC-436B-B9AA-75BDA4679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733" y="0"/>
            <a:ext cx="91885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421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49AF32F-2A75-43B9-8904-BA022D3E3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047" y="0"/>
            <a:ext cx="91839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466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556CEC7-D0BA-4137-9DDE-E2325BAC9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66" y="0"/>
            <a:ext cx="91724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01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692B2F7-3359-43E7-A9C1-1BD777D11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323" y="0"/>
            <a:ext cx="91753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274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5C86BBBE-606F-442E-8F3C-B067E1309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35" y="0"/>
            <a:ext cx="91525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81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4604612-79E7-4B05-926C-1A19DD687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151" y="0"/>
            <a:ext cx="9131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712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DFCC72DF-CB55-4162-AB24-476474323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205" y="0"/>
            <a:ext cx="91695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687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D4405067-79CD-4800-AD95-A8DFAB43E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470" y="0"/>
            <a:ext cx="9161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733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FB9A019-0BA1-4193-B10A-9D21A0E09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817" y="0"/>
            <a:ext cx="92043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485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04C9720-65E3-4B09-A56A-93AA9CAF9D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160" y="0"/>
            <a:ext cx="91496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447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E36866B-BA9D-435F-A331-B0B528B00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226" y="0"/>
            <a:ext cx="91895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56D6CB2-7312-4E74-8DB7-83199DCF1D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876" y="0"/>
            <a:ext cx="91782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8664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85A87285-92B6-4783-AF76-D0D14E7E2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35" y="0"/>
            <a:ext cx="91525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1358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7091373-3F1B-4DC3-A59F-F715031C2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902" y="0"/>
            <a:ext cx="91241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015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C7B1CBBC-FE03-4298-975F-6F631031B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306" y="0"/>
            <a:ext cx="9155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438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1946520C-0796-48D8-BDF4-032C201CD6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598" y="0"/>
            <a:ext cx="91668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926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7E7FCE5-4398-4B5C-AD0E-ACCA29207D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147" y="0"/>
            <a:ext cx="91637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226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B4316110-AE9D-40AD-81CE-921F1C3B5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217" y="0"/>
            <a:ext cx="91675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67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16B67A1D-A9D1-40D4-A349-F4E7F61AD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02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A28634D-F11C-4B67-9B2A-17E31745B9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033" y="0"/>
            <a:ext cx="914793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65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5DD6DBCC-96B8-46C3-9E55-1859C9A8F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413"/>
            <a:ext cx="9149892" cy="6853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587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B73ED7FA-33FE-4293-828B-D8A959239B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234" y="0"/>
            <a:ext cx="917953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20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DBD450E-ABF1-4FCC-9D0F-52BC0B217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151" y="0"/>
            <a:ext cx="9131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9061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26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GIUSEPPE RAIOLA PADUANO</dc:creator>
  <cp:lastModifiedBy>GIUSEPPE RAIOLA PADUANO</cp:lastModifiedBy>
  <cp:revision>1</cp:revision>
  <dcterms:created xsi:type="dcterms:W3CDTF">2022-01-20T07:36:17Z</dcterms:created>
  <dcterms:modified xsi:type="dcterms:W3CDTF">2022-01-20T07:39:29Z</dcterms:modified>
</cp:coreProperties>
</file>

<file path=docProps/thumbnail.jpeg>
</file>